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6" r:id="rId6"/>
    <p:sldId id="263" r:id="rId7"/>
    <p:sldId id="265" r:id="rId8"/>
    <p:sldId id="267" r:id="rId9"/>
    <p:sldId id="269" r:id="rId10"/>
    <p:sldId id="262" r:id="rId11"/>
    <p:sldId id="264" r:id="rId12"/>
    <p:sldId id="273" r:id="rId13"/>
    <p:sldId id="272" r:id="rId14"/>
    <p:sldId id="274" r:id="rId15"/>
    <p:sldId id="282" r:id="rId16"/>
    <p:sldId id="292" r:id="rId17"/>
    <p:sldId id="276" r:id="rId18"/>
    <p:sldId id="283" r:id="rId19"/>
    <p:sldId id="284" r:id="rId20"/>
    <p:sldId id="286" r:id="rId21"/>
    <p:sldId id="288" r:id="rId22"/>
    <p:sldId id="287" r:id="rId23"/>
    <p:sldId id="275" r:id="rId24"/>
    <p:sldId id="289" r:id="rId25"/>
    <p:sldId id="285" r:id="rId26"/>
    <p:sldId id="279" r:id="rId27"/>
    <p:sldId id="281" r:id="rId28"/>
    <p:sldId id="29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27"/>
  </p:normalViewPr>
  <p:slideViewPr>
    <p:cSldViewPr snapToGrid="0" snapToObjects="1">
      <p:cViewPr>
        <p:scale>
          <a:sx n="90" d="100"/>
          <a:sy n="90" d="100"/>
        </p:scale>
        <p:origin x="119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1.png>
</file>

<file path=ppt/media/image12.png>
</file>

<file path=ppt/media/image13.tiff>
</file>

<file path=ppt/media/image14.png>
</file>

<file path=ppt/media/image15.tiff>
</file>

<file path=ppt/media/image16.tiff>
</file>

<file path=ppt/media/image17.tiff>
</file>

<file path=ppt/media/image18.png>
</file>

<file path=ppt/media/image2.png>
</file>

<file path=ppt/media/image21.tiff>
</file>

<file path=ppt/media/image22.tiff>
</file>

<file path=ppt/media/image3.png>
</file>

<file path=ppt/media/image4.png>
</file>

<file path=ppt/media/image5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A6DFC0-B720-6E46-B169-98C34D3E1451}" type="datetimeFigureOut">
              <a:rPr lang="en-US" smtClean="0"/>
              <a:t>2/5/18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E64CAD-0435-E748-AC65-3F7B3F908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44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AFCC13E-8468-4D4D-894B-A07AFBD0ED77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B6A3B-B5FD-8640-93F4-7EAA0B98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7790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15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1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21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22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gitlab.com/" TargetMode="External"/><Relationship Id="rId4" Type="http://schemas.openxmlformats.org/officeDocument/2006/relationships/hyperlink" Target="https://www.versionone.com/devops-101/what-is-devops" TargetMode="External"/><Relationship Id="rId5" Type="http://schemas.openxmlformats.org/officeDocument/2006/relationships/hyperlink" Target="https://github.com/adam-p/markdown-here/wiki/Markdown-Cheatshee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bout.gitlab.com/gitlab-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GitLab</a:t>
            </a:r>
            <a:r>
              <a:rPr lang="en-US" dirty="0" smtClean="0"/>
              <a:t> Overview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TekSystems</a:t>
            </a:r>
            <a:r>
              <a:rPr lang="en-US" dirty="0" smtClean="0"/>
              <a:t> Lunch &amp; Learn </a:t>
            </a:r>
          </a:p>
          <a:p>
            <a:r>
              <a:rPr lang="en-US" dirty="0" smtClean="0"/>
              <a:t>Dominic </a:t>
            </a:r>
            <a:r>
              <a:rPr lang="en-US" dirty="0" err="1" smtClean="0"/>
              <a:t>Tippabattuni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1247" y="0"/>
            <a:ext cx="1371600" cy="1371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5634" y="1740990"/>
            <a:ext cx="13843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GitLab</a:t>
            </a:r>
            <a:r>
              <a:rPr lang="en-US" dirty="0" smtClean="0"/>
              <a:t> vs Other DevOps Tools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822" y="2281873"/>
            <a:ext cx="55753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14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GitLab</a:t>
            </a:r>
            <a:r>
              <a:rPr lang="en-US" dirty="0" smtClean="0"/>
              <a:t>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7939" y="1853248"/>
            <a:ext cx="8752895" cy="4195481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Groups   ( Team )</a:t>
            </a:r>
          </a:p>
          <a:p>
            <a:pPr lvl="1"/>
            <a:r>
              <a:rPr lang="en-US" sz="3000" dirty="0" smtClean="0"/>
              <a:t>Projects</a:t>
            </a:r>
          </a:p>
          <a:p>
            <a:pPr lvl="2"/>
            <a:r>
              <a:rPr lang="en-US" sz="2800" dirty="0" smtClean="0"/>
              <a:t>Repository</a:t>
            </a:r>
          </a:p>
          <a:p>
            <a:pPr lvl="2"/>
            <a:r>
              <a:rPr lang="en-US" sz="2800" dirty="0" smtClean="0"/>
              <a:t>Issues</a:t>
            </a:r>
          </a:p>
          <a:p>
            <a:pPr lvl="2"/>
            <a:r>
              <a:rPr lang="en-US" sz="2800" dirty="0" smtClean="0"/>
              <a:t>Settings / Permissions</a:t>
            </a:r>
          </a:p>
          <a:p>
            <a:pPr lvl="1"/>
            <a:r>
              <a:rPr lang="en-US" sz="3000" dirty="0" smtClean="0"/>
              <a:t>Sub-Groups</a:t>
            </a:r>
          </a:p>
          <a:p>
            <a:pPr lvl="1"/>
            <a:r>
              <a:rPr lang="en-US" sz="3000" dirty="0" smtClean="0"/>
              <a:t>Issues</a:t>
            </a:r>
          </a:p>
          <a:p>
            <a:pPr lvl="1"/>
            <a:r>
              <a:rPr lang="en-US" sz="3000" dirty="0" smtClean="0"/>
              <a:t>Settings / Permissions / Memberships</a:t>
            </a:r>
          </a:p>
          <a:p>
            <a:endParaRPr lang="en-US" sz="32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53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GitLab</a:t>
            </a:r>
            <a:r>
              <a:rPr lang="en-US" dirty="0" smtClean="0"/>
              <a:t> Documentation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Wiki Pages</a:t>
            </a:r>
          </a:p>
          <a:p>
            <a:r>
              <a:rPr lang="en-US" sz="3200" dirty="0" smtClean="0"/>
              <a:t>Markdown</a:t>
            </a:r>
          </a:p>
          <a:p>
            <a:pPr lvl="1"/>
            <a:r>
              <a:rPr lang="en-US" sz="2800" dirty="0" smtClean="0"/>
              <a:t>Paragraphs, Headlines, Breaks, Lists</a:t>
            </a:r>
          </a:p>
          <a:p>
            <a:pPr lvl="1"/>
            <a:r>
              <a:rPr lang="en-US" sz="2800" dirty="0" smtClean="0"/>
              <a:t>Image Links</a:t>
            </a:r>
          </a:p>
          <a:p>
            <a:r>
              <a:rPr lang="en-US" sz="3200" dirty="0" err="1" smtClean="0"/>
              <a:t>GitLab</a:t>
            </a:r>
            <a:r>
              <a:rPr lang="en-US" sz="3200" dirty="0" smtClean="0"/>
              <a:t> Favored Markdown (GFM)</a:t>
            </a:r>
          </a:p>
          <a:p>
            <a:pPr lvl="1"/>
            <a:r>
              <a:rPr lang="en-US" sz="2800" dirty="0" smtClean="0"/>
              <a:t>Emoji </a:t>
            </a:r>
          </a:p>
          <a:p>
            <a:pPr lvl="1"/>
            <a:r>
              <a:rPr lang="en-US" sz="2800" dirty="0" smtClean="0"/>
              <a:t>Code  and Syntax Highlighting</a:t>
            </a:r>
          </a:p>
          <a:p>
            <a:pPr lvl="1"/>
            <a:r>
              <a:rPr lang="en-US" sz="2800" dirty="0" smtClean="0"/>
              <a:t>Tasks Lists</a:t>
            </a:r>
          </a:p>
          <a:p>
            <a:pPr lvl="1"/>
            <a:r>
              <a:rPr lang="en-US" sz="2800" dirty="0" smtClean="0"/>
              <a:t>Mermaid (Diagrams and Flowcharts)</a:t>
            </a:r>
          </a:p>
          <a:p>
            <a:pPr lvl="1"/>
            <a:endParaRPr lang="en-US" sz="2800" dirty="0" smtClean="0"/>
          </a:p>
          <a:p>
            <a:endParaRPr lang="en-US" sz="32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60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GitLab</a:t>
            </a:r>
            <a:r>
              <a:rPr lang="en-US" dirty="0" smtClean="0"/>
              <a:t> Plan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Issue Tracker</a:t>
            </a:r>
          </a:p>
          <a:p>
            <a:r>
              <a:rPr lang="en-US" sz="3200" dirty="0" smtClean="0"/>
              <a:t>Milestones</a:t>
            </a:r>
          </a:p>
          <a:p>
            <a:r>
              <a:rPr lang="en-US" sz="3200" dirty="0" smtClean="0"/>
              <a:t>Labels</a:t>
            </a:r>
          </a:p>
          <a:p>
            <a:r>
              <a:rPr lang="en-US" sz="3200" dirty="0" smtClean="0"/>
              <a:t>Boards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582" y="2048613"/>
            <a:ext cx="1610031" cy="148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49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Code Management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126038" cy="4195481"/>
          </a:xfrm>
        </p:spPr>
        <p:txBody>
          <a:bodyPr/>
          <a:lstStyle/>
          <a:p>
            <a:r>
              <a:rPr lang="en-US" sz="3200" dirty="0" smtClean="0"/>
              <a:t>Project</a:t>
            </a:r>
          </a:p>
          <a:p>
            <a:pPr lvl="1"/>
            <a:r>
              <a:rPr lang="en-US" sz="3000" dirty="0" smtClean="0"/>
              <a:t>Repository</a:t>
            </a:r>
          </a:p>
          <a:p>
            <a:pPr lvl="2"/>
            <a:r>
              <a:rPr lang="en-US" sz="2800" dirty="0" smtClean="0"/>
              <a:t>Branches &amp; Tags</a:t>
            </a:r>
          </a:p>
          <a:p>
            <a:pPr lvl="2"/>
            <a:r>
              <a:rPr lang="en-US" sz="2800" dirty="0" smtClean="0"/>
              <a:t>Master Branch</a:t>
            </a:r>
          </a:p>
          <a:p>
            <a:pPr lvl="2"/>
            <a:r>
              <a:rPr lang="en-US" sz="2800" dirty="0" smtClean="0"/>
              <a:t>Commits History</a:t>
            </a:r>
          </a:p>
          <a:p>
            <a:pPr lvl="1"/>
            <a:r>
              <a:rPr lang="en-US" sz="3000" smtClean="0"/>
              <a:t>Fork </a:t>
            </a:r>
            <a:endParaRPr lang="en-US" sz="3000"/>
          </a:p>
          <a:p>
            <a:pPr lvl="1"/>
            <a:r>
              <a:rPr lang="en-US" sz="3000" smtClean="0"/>
              <a:t>Merge</a:t>
            </a:r>
            <a:endParaRPr lang="en-US" sz="30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0" y="1853248"/>
            <a:ext cx="1406525" cy="1295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391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GitLab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SCM Commands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6640513" cy="4195481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err="1" smtClean="0"/>
              <a:t>Git</a:t>
            </a:r>
            <a:r>
              <a:rPr lang="en-US" sz="3200" dirty="0" smtClean="0"/>
              <a:t> Command Line Interface</a:t>
            </a:r>
          </a:p>
          <a:p>
            <a:pPr lvl="1"/>
            <a:r>
              <a:rPr lang="en-US" sz="3000" dirty="0" smtClean="0"/>
              <a:t>SSH Keys</a:t>
            </a:r>
          </a:p>
          <a:p>
            <a:pPr lvl="1"/>
            <a:r>
              <a:rPr lang="en-US" sz="3000" dirty="0" smtClean="0"/>
              <a:t>Clone</a:t>
            </a:r>
          </a:p>
          <a:p>
            <a:pPr lvl="1"/>
            <a:r>
              <a:rPr lang="en-US" sz="3000" dirty="0" smtClean="0"/>
              <a:t>Checkout</a:t>
            </a:r>
          </a:p>
          <a:p>
            <a:pPr lvl="1"/>
            <a:r>
              <a:rPr lang="en-US" sz="3000" dirty="0" smtClean="0"/>
              <a:t>add  - </a:t>
            </a:r>
            <a:r>
              <a:rPr lang="en-US" sz="1900" dirty="0" smtClean="0"/>
              <a:t>stage files, .</a:t>
            </a:r>
            <a:r>
              <a:rPr lang="en-US" sz="1900" dirty="0" err="1" smtClean="0"/>
              <a:t>gitignore</a:t>
            </a:r>
            <a:endParaRPr lang="en-US" sz="1900" dirty="0" smtClean="0"/>
          </a:p>
          <a:p>
            <a:pPr lvl="1"/>
            <a:r>
              <a:rPr lang="en-US" sz="3000" dirty="0" smtClean="0"/>
              <a:t>commit</a:t>
            </a:r>
          </a:p>
          <a:p>
            <a:pPr lvl="1"/>
            <a:r>
              <a:rPr lang="en-US" sz="3000" dirty="0" smtClean="0"/>
              <a:t>push</a:t>
            </a:r>
          </a:p>
          <a:p>
            <a:pPr lvl="1"/>
            <a:r>
              <a:rPr lang="en-US" sz="3000" dirty="0" smtClean="0"/>
              <a:t>Pull</a:t>
            </a:r>
          </a:p>
          <a:p>
            <a:r>
              <a:rPr lang="en-US" sz="3200" dirty="0" err="1" smtClean="0"/>
              <a:t>Git</a:t>
            </a:r>
            <a:r>
              <a:rPr lang="en-US" sz="3200" dirty="0" smtClean="0"/>
              <a:t> IDE Plugin</a:t>
            </a:r>
          </a:p>
          <a:p>
            <a:endParaRPr lang="en-US" sz="32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262" y="2052918"/>
            <a:ext cx="3559175" cy="407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71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GitLab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SCM Commands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38" y="1528764"/>
            <a:ext cx="9229724" cy="4909906"/>
          </a:xfrm>
        </p:spPr>
      </p:pic>
    </p:spTree>
    <p:extLst>
      <p:ext uri="{BB962C8B-B14F-4D97-AF65-F5344CB8AC3E}">
        <p14:creationId xmlns:p14="http://schemas.microsoft.com/office/powerpoint/2010/main" val="158833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4400" y="1514474"/>
            <a:ext cx="4826000" cy="492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2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Flow	Workflow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827" y="1510348"/>
            <a:ext cx="8455026" cy="500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84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 based on Environments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628" y="1217344"/>
            <a:ext cx="658381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873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About me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Software Developer </a:t>
            </a:r>
          </a:p>
          <a:p>
            <a:r>
              <a:rPr lang="en-US" sz="2800" dirty="0" smtClean="0"/>
              <a:t>Work Interests</a:t>
            </a:r>
          </a:p>
          <a:p>
            <a:pPr lvl="1"/>
            <a:r>
              <a:rPr lang="en-US" sz="2800" dirty="0" err="1" smtClean="0"/>
              <a:t>CloudNative</a:t>
            </a:r>
            <a:r>
              <a:rPr lang="en-US" sz="2800" dirty="0" smtClean="0"/>
              <a:t> Applications</a:t>
            </a:r>
          </a:p>
          <a:p>
            <a:pPr lvl="1"/>
            <a:r>
              <a:rPr lang="en-US" sz="2800" dirty="0" smtClean="0"/>
              <a:t>DevOps</a:t>
            </a:r>
          </a:p>
          <a:p>
            <a:pPr lvl="1"/>
            <a:r>
              <a:rPr lang="en-US" sz="2800" dirty="0" smtClean="0"/>
              <a:t>Secure Coding</a:t>
            </a:r>
          </a:p>
          <a:p>
            <a:r>
              <a:rPr lang="en-US" sz="2800" dirty="0" smtClean="0"/>
              <a:t>3</a:t>
            </a:r>
            <a:r>
              <a:rPr lang="en-US" sz="2800" baseline="30000" dirty="0" smtClean="0"/>
              <a:t>rd</a:t>
            </a:r>
            <a:r>
              <a:rPr lang="en-US" sz="2800" dirty="0" smtClean="0"/>
              <a:t> Presentation @ </a:t>
            </a:r>
            <a:r>
              <a:rPr lang="en-US" sz="2800" dirty="0" err="1" smtClean="0"/>
              <a:t>Tek</a:t>
            </a:r>
            <a:r>
              <a:rPr lang="en-US" sz="2800" dirty="0" smtClean="0"/>
              <a:t> Lunch &amp; Learn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72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GitLab</a:t>
            </a:r>
            <a:r>
              <a:rPr lang="en-US" dirty="0" smtClean="0"/>
              <a:t> CI/CD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610005"/>
            <a:ext cx="8946541" cy="4195481"/>
          </a:xfrm>
        </p:spPr>
        <p:txBody>
          <a:bodyPr/>
          <a:lstStyle/>
          <a:p>
            <a:endParaRPr lang="en-US" sz="32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760775"/>
            <a:ext cx="10058400" cy="3893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281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GitLab</a:t>
            </a:r>
            <a:r>
              <a:rPr lang="en-US" dirty="0" smtClean="0"/>
              <a:t> CI/CD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610005"/>
            <a:ext cx="8946541" cy="4195481"/>
          </a:xfrm>
        </p:spPr>
        <p:txBody>
          <a:bodyPr/>
          <a:lstStyle/>
          <a:p>
            <a:endParaRPr lang="en-US" sz="32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760775"/>
            <a:ext cx="10058400" cy="3893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063" y="4689515"/>
            <a:ext cx="952500" cy="965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2603" y="4689515"/>
            <a:ext cx="9525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81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GitLab</a:t>
            </a:r>
            <a:r>
              <a:rPr lang="en-US" dirty="0" smtClean="0"/>
              <a:t> CI/CD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610005"/>
            <a:ext cx="8946541" cy="4195481"/>
          </a:xfrm>
        </p:spPr>
        <p:txBody>
          <a:bodyPr/>
          <a:lstStyle/>
          <a:p>
            <a:endParaRPr lang="en-US" sz="3200" dirty="0" smtClean="0"/>
          </a:p>
          <a:p>
            <a:endParaRPr lang="en-US" sz="32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166" y="2473240"/>
            <a:ext cx="952500" cy="965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538" y="2514590"/>
            <a:ext cx="952500" cy="952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6111" y="4058433"/>
            <a:ext cx="462338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200" dirty="0" smtClean="0"/>
              <a:t>Jenkins </a:t>
            </a:r>
            <a:r>
              <a:rPr lang="en-US" sz="3200" dirty="0" err="1" smtClean="0"/>
              <a:t>GitLab</a:t>
            </a:r>
            <a:r>
              <a:rPr lang="en-US" sz="3200" dirty="0" smtClean="0"/>
              <a:t> Plugin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3200" dirty="0" smtClean="0"/>
              <a:t>Jenkins </a:t>
            </a:r>
            <a:r>
              <a:rPr lang="en-US" sz="3200" dirty="0" err="1" smtClean="0"/>
              <a:t>Git</a:t>
            </a:r>
            <a:r>
              <a:rPr lang="en-US" sz="3200" dirty="0" smtClean="0"/>
              <a:t> Plugin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5727675" y="4128432"/>
            <a:ext cx="4939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3200" dirty="0" smtClean="0"/>
              <a:t>Jenkins Project Service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09838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GitLab</a:t>
            </a:r>
            <a:r>
              <a:rPr lang="en-US" dirty="0" smtClean="0"/>
              <a:t> CI/CD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610005"/>
            <a:ext cx="8946541" cy="4195481"/>
          </a:xfrm>
        </p:spPr>
        <p:txBody>
          <a:bodyPr/>
          <a:lstStyle/>
          <a:p>
            <a:r>
              <a:rPr lang="en-US" sz="3200" dirty="0" smtClean="0"/>
              <a:t>Enable CI/CD</a:t>
            </a:r>
          </a:p>
          <a:p>
            <a:r>
              <a:rPr lang="en-US" sz="3200" dirty="0" smtClean="0"/>
              <a:t>.</a:t>
            </a:r>
            <a:r>
              <a:rPr lang="en-US" sz="3200" dirty="0" err="1" smtClean="0"/>
              <a:t>gitlab-ci.yml</a:t>
            </a:r>
            <a:r>
              <a:rPr lang="en-US" sz="3200" dirty="0" smtClean="0"/>
              <a:t> file </a:t>
            </a:r>
          </a:p>
          <a:p>
            <a:pPr lvl="1"/>
            <a:r>
              <a:rPr lang="en-US" sz="3000" dirty="0" smtClean="0"/>
              <a:t>Stages</a:t>
            </a:r>
          </a:p>
          <a:p>
            <a:pPr lvl="1"/>
            <a:r>
              <a:rPr lang="en-US" sz="3000" dirty="0" smtClean="0"/>
              <a:t>Jobs</a:t>
            </a:r>
          </a:p>
          <a:p>
            <a:pPr lvl="1"/>
            <a:r>
              <a:rPr lang="en-US" sz="3000" dirty="0" smtClean="0"/>
              <a:t>Scripts</a:t>
            </a:r>
          </a:p>
          <a:p>
            <a:pPr lvl="1"/>
            <a:r>
              <a:rPr lang="en-US" sz="3000" dirty="0" smtClean="0"/>
              <a:t>Cache</a:t>
            </a:r>
          </a:p>
          <a:p>
            <a:r>
              <a:rPr lang="en-US" sz="3200" dirty="0" err="1" smtClean="0"/>
              <a:t>Git</a:t>
            </a:r>
            <a:r>
              <a:rPr lang="en-US" sz="3200" dirty="0" smtClean="0"/>
              <a:t> Runners </a:t>
            </a:r>
            <a:r>
              <a:rPr lang="mr-IN" sz="3200" dirty="0" smtClean="0"/>
              <a:t>–</a:t>
            </a:r>
            <a:r>
              <a:rPr lang="en-US" sz="3200" dirty="0" smtClean="0"/>
              <a:t> Specific &amp; Shared Runners</a:t>
            </a:r>
          </a:p>
          <a:p>
            <a:endParaRPr lang="en-US" sz="32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090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DevOps Continuum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343" y="1587499"/>
            <a:ext cx="8706882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51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Thoughts!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4" y="1610005"/>
            <a:ext cx="6260492" cy="4195481"/>
          </a:xfrm>
        </p:spPr>
        <p:txBody>
          <a:bodyPr/>
          <a:lstStyle/>
          <a:p>
            <a:r>
              <a:rPr lang="en-US" sz="3200" dirty="0" smtClean="0"/>
              <a:t>Great for SCM!</a:t>
            </a:r>
          </a:p>
          <a:p>
            <a:r>
              <a:rPr lang="en-US" sz="3200" dirty="0" smtClean="0"/>
              <a:t>Includes all features needed for Product Development</a:t>
            </a:r>
          </a:p>
          <a:p>
            <a:r>
              <a:rPr lang="en-US" sz="3200" dirty="0" smtClean="0"/>
              <a:t>Every task is an Issue?</a:t>
            </a:r>
          </a:p>
          <a:p>
            <a:r>
              <a:rPr lang="en-US" sz="3200" dirty="0" smtClean="0"/>
              <a:t>Feature Creep!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969" y="1610005"/>
            <a:ext cx="4145272" cy="432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93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43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!!!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05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104294" y="1610005"/>
            <a:ext cx="10658658" cy="4195481"/>
          </a:xfrm>
        </p:spPr>
        <p:txBody>
          <a:bodyPr/>
          <a:lstStyle/>
          <a:p>
            <a:r>
              <a:rPr lang="en-US" sz="3200" dirty="0">
                <a:hlinkClick r:id="rId3"/>
              </a:rPr>
              <a:t>https://</a:t>
            </a:r>
            <a:r>
              <a:rPr lang="en-US" sz="3200" dirty="0" smtClean="0">
                <a:hlinkClick r:id="rId3"/>
              </a:rPr>
              <a:t>about.gitlab.com</a:t>
            </a:r>
            <a:endParaRPr lang="en-US" sz="3200" dirty="0" smtClean="0"/>
          </a:p>
          <a:p>
            <a:r>
              <a:rPr lang="en-US" sz="3200" dirty="0">
                <a:hlinkClick r:id="rId4"/>
              </a:rPr>
              <a:t>https://</a:t>
            </a:r>
            <a:r>
              <a:rPr lang="en-US" sz="3200" dirty="0" smtClean="0">
                <a:hlinkClick r:id="rId4"/>
              </a:rPr>
              <a:t>www.versionone.com/devops-101/what-is-devops</a:t>
            </a:r>
            <a:endParaRPr lang="en-US" sz="3200" dirty="0" smtClean="0"/>
          </a:p>
          <a:p>
            <a:r>
              <a:rPr lang="en-US" sz="3200" dirty="0">
                <a:hlinkClick r:id="rId5"/>
              </a:rPr>
              <a:t>https://</a:t>
            </a:r>
            <a:r>
              <a:rPr lang="en-US" sz="3200" dirty="0" smtClean="0">
                <a:hlinkClick r:id="rId5"/>
              </a:rPr>
              <a:t>github.com/adam-p/markdown-here/wiki/Markdown-Cheatsheet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058386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Topics covered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Overview of </a:t>
            </a:r>
            <a:r>
              <a:rPr lang="en-US" sz="3200" dirty="0" err="1" smtClean="0"/>
              <a:t>GitLab</a:t>
            </a:r>
            <a:r>
              <a:rPr lang="en-US" sz="3200" dirty="0" smtClean="0"/>
              <a:t> features</a:t>
            </a:r>
          </a:p>
          <a:p>
            <a:r>
              <a:rPr lang="en-US" sz="3200" dirty="0" err="1" smtClean="0"/>
              <a:t>GitLab</a:t>
            </a:r>
            <a:r>
              <a:rPr lang="en-US" sz="3200" dirty="0" smtClean="0"/>
              <a:t> for</a:t>
            </a:r>
          </a:p>
          <a:p>
            <a:pPr lvl="1"/>
            <a:r>
              <a:rPr lang="en-US" sz="3000" dirty="0" smtClean="0"/>
              <a:t>Collaboration</a:t>
            </a:r>
          </a:p>
          <a:p>
            <a:pPr lvl="2"/>
            <a:r>
              <a:rPr lang="en-US" sz="2800" dirty="0"/>
              <a:t>Documentation</a:t>
            </a:r>
            <a:endParaRPr lang="en-US" sz="2800" dirty="0" smtClean="0"/>
          </a:p>
          <a:p>
            <a:pPr lvl="2"/>
            <a:r>
              <a:rPr lang="en-US" sz="3000" dirty="0" smtClean="0"/>
              <a:t>Planning</a:t>
            </a:r>
          </a:p>
          <a:p>
            <a:pPr lvl="2"/>
            <a:r>
              <a:rPr lang="en-US" sz="3000" dirty="0" smtClean="0"/>
              <a:t>Source Code Management</a:t>
            </a:r>
          </a:p>
          <a:p>
            <a:pPr lvl="1"/>
            <a:r>
              <a:rPr lang="en-US" sz="3200" dirty="0" smtClean="0"/>
              <a:t>CI/CD Pipelines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19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Topics Not Covered</a:t>
            </a:r>
            <a:r>
              <a:rPr lang="mr-IN" dirty="0" smtClean="0"/>
              <a:t>…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Implementation </a:t>
            </a:r>
            <a:r>
              <a:rPr lang="en-US" sz="3200" dirty="0" smtClean="0"/>
              <a:t>Details</a:t>
            </a:r>
          </a:p>
          <a:p>
            <a:r>
              <a:rPr lang="en-US" sz="3200" dirty="0" err="1" smtClean="0"/>
              <a:t>GitLab</a:t>
            </a:r>
            <a:r>
              <a:rPr lang="en-US" sz="3200" dirty="0" smtClean="0"/>
              <a:t> for</a:t>
            </a:r>
          </a:p>
          <a:p>
            <a:pPr lvl="1"/>
            <a:r>
              <a:rPr lang="en-US" sz="3200" dirty="0" smtClean="0"/>
              <a:t>Release Management</a:t>
            </a:r>
          </a:p>
          <a:p>
            <a:pPr lvl="1"/>
            <a:r>
              <a:rPr lang="en-US" sz="3200" dirty="0" smtClean="0"/>
              <a:t>Configuration Management</a:t>
            </a:r>
          </a:p>
          <a:p>
            <a:pPr lvl="1"/>
            <a:r>
              <a:rPr lang="en-US" sz="3200" dirty="0" smtClean="0"/>
              <a:t>Monitoring</a:t>
            </a:r>
          </a:p>
          <a:p>
            <a:pPr lvl="1"/>
            <a:r>
              <a:rPr lang="en-US" sz="3200" dirty="0" smtClean="0"/>
              <a:t>Winning Presidential Elections!</a:t>
            </a:r>
          </a:p>
          <a:p>
            <a:pPr lvl="1"/>
            <a:endParaRPr lang="en-US" sz="3200" dirty="0" smtClean="0"/>
          </a:p>
          <a:p>
            <a:pPr lvl="1"/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19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Attendees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131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GitLab</a:t>
            </a:r>
            <a:r>
              <a:rPr lang="en-US" dirty="0" smtClean="0"/>
              <a:t> Vision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b="1" dirty="0"/>
              <a:t>Everyone can contribute</a:t>
            </a:r>
            <a:r>
              <a:rPr lang="en-US" sz="3200" dirty="0"/>
              <a:t> to all digital content. </a:t>
            </a:r>
            <a:endParaRPr lang="en-US" sz="3200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1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About </a:t>
            </a:r>
            <a:r>
              <a:rPr lang="en-US" dirty="0" err="1" smtClean="0"/>
              <a:t>GitLab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5201" y="1853248"/>
            <a:ext cx="8946541" cy="419548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Started in 2011</a:t>
            </a:r>
          </a:p>
          <a:p>
            <a:r>
              <a:rPr lang="en-US" sz="3200" dirty="0" smtClean="0"/>
              <a:t>Ruby on Rails application</a:t>
            </a:r>
          </a:p>
          <a:p>
            <a:r>
              <a:rPr lang="en-US" sz="3200" dirty="0" err="1" smtClean="0"/>
              <a:t>Redis</a:t>
            </a:r>
            <a:r>
              <a:rPr lang="en-US" sz="3200" dirty="0" smtClean="0"/>
              <a:t>, PostgreSQL or MySQL</a:t>
            </a:r>
          </a:p>
          <a:p>
            <a:r>
              <a:rPr lang="en-US" sz="3200" dirty="0" smtClean="0"/>
              <a:t>Supported Editions: </a:t>
            </a:r>
          </a:p>
          <a:p>
            <a:pPr lvl="1"/>
            <a:r>
              <a:rPr lang="en-US" sz="3200" dirty="0" err="1" smtClean="0"/>
              <a:t>GitLab</a:t>
            </a:r>
            <a:r>
              <a:rPr lang="en-US" sz="3200" dirty="0" smtClean="0"/>
              <a:t> Community Edition (CE)	</a:t>
            </a:r>
          </a:p>
          <a:p>
            <a:pPr lvl="1"/>
            <a:r>
              <a:rPr lang="en-US" sz="3200" dirty="0" err="1" smtClean="0"/>
              <a:t>GitLab</a:t>
            </a:r>
            <a:r>
              <a:rPr lang="en-US" sz="3200" dirty="0" smtClean="0"/>
              <a:t> Enterprise Edition (EE)</a:t>
            </a:r>
            <a:endParaRPr lang="en-US" sz="3400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87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About </a:t>
            </a:r>
            <a:r>
              <a:rPr lang="en-US" dirty="0" err="1" smtClean="0"/>
              <a:t>GitLab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5201" y="1853248"/>
            <a:ext cx="8946541" cy="4195481"/>
          </a:xfrm>
        </p:spPr>
        <p:txBody>
          <a:bodyPr>
            <a:normAutofit/>
          </a:bodyPr>
          <a:lstStyle/>
          <a:p>
            <a:r>
              <a:rPr lang="en-US" sz="3400" dirty="0" err="1" smtClean="0"/>
              <a:t>GitLab</a:t>
            </a:r>
            <a:r>
              <a:rPr lang="en-US" sz="3400" dirty="0" smtClean="0"/>
              <a:t> Enterprise Edition (EE)</a:t>
            </a:r>
          </a:p>
          <a:p>
            <a:pPr lvl="1"/>
            <a:r>
              <a:rPr lang="en-US" sz="3200" dirty="0"/>
              <a:t>Starter  </a:t>
            </a:r>
            <a:r>
              <a:rPr lang="en-US" dirty="0"/>
              <a:t>LDAP/ AD Support, Configurable Issue </a:t>
            </a:r>
            <a:r>
              <a:rPr lang="en-US" dirty="0" smtClean="0"/>
              <a:t>Boards, Push Rules</a:t>
            </a:r>
            <a:endParaRPr lang="en-US" sz="3200" dirty="0" smtClean="0"/>
          </a:p>
          <a:p>
            <a:pPr lvl="1"/>
            <a:r>
              <a:rPr lang="en-US" sz="3200" dirty="0" smtClean="0"/>
              <a:t>Premium* </a:t>
            </a:r>
            <a:r>
              <a:rPr lang="en-US" dirty="0" smtClean="0"/>
              <a:t>Group Issue Boards, Audit Logs, Files Lock</a:t>
            </a:r>
          </a:p>
          <a:p>
            <a:pPr lvl="1"/>
            <a:r>
              <a:rPr lang="en-US" sz="3200" dirty="0" smtClean="0"/>
              <a:t>Ultimate </a:t>
            </a:r>
            <a:r>
              <a:rPr lang="en-US" dirty="0" smtClean="0"/>
              <a:t>Epics, Static &amp; Dynamic Application Security Testing</a:t>
            </a:r>
          </a:p>
          <a:p>
            <a:r>
              <a:rPr lang="en-US" sz="3400" dirty="0" smtClean="0"/>
              <a:t>Web UI &amp; </a:t>
            </a:r>
            <a:r>
              <a:rPr lang="en-US" sz="3400" dirty="0" err="1" smtClean="0"/>
              <a:t>GitLab</a:t>
            </a:r>
            <a:r>
              <a:rPr lang="en-US" sz="3400" dirty="0" smtClean="0"/>
              <a:t> API </a:t>
            </a:r>
          </a:p>
          <a:p>
            <a:endParaRPr lang="en-US" sz="3400" dirty="0"/>
          </a:p>
          <a:p>
            <a:endParaRPr lang="en-US" sz="3400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1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GitLab</a:t>
            </a:r>
            <a:r>
              <a:rPr lang="en-US" dirty="0" smtClean="0"/>
              <a:t>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840277"/>
            <a:ext cx="10058400" cy="1985327"/>
          </a:xfrm>
        </p:spPr>
        <p:txBody>
          <a:bodyPr>
            <a:normAutofit/>
          </a:bodyPr>
          <a:lstStyle/>
          <a:p>
            <a:r>
              <a:rPr lang="en-US" sz="3400" smtClean="0"/>
              <a:t> From Planning to Monitoring</a:t>
            </a:r>
          </a:p>
          <a:p>
            <a:r>
              <a:rPr lang="en-US" sz="3400" dirty="0" smtClean="0"/>
              <a:t>&gt;70 features </a:t>
            </a:r>
          </a:p>
          <a:p>
            <a:r>
              <a:rPr lang="en-US" sz="3600" dirty="0" smtClean="0">
                <a:hlinkClick r:id="rId2"/>
              </a:rPr>
              <a:t>https</a:t>
            </a:r>
            <a:r>
              <a:rPr lang="en-US" sz="3600" dirty="0">
                <a:hlinkClick r:id="rId2"/>
              </a:rPr>
              <a:t>://about.gitlab.com/gitlab-com/</a:t>
            </a:r>
            <a:endParaRPr lang="en-US" sz="3600" dirty="0"/>
          </a:p>
          <a:p>
            <a:endParaRPr lang="en-US" sz="3400" dirty="0" smtClean="0"/>
          </a:p>
          <a:p>
            <a:endParaRPr lang="en-US" sz="3400" dirty="0" smtClean="0"/>
          </a:p>
          <a:p>
            <a:endParaRPr lang="en-US" sz="3400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4162" y="0"/>
            <a:ext cx="1318790" cy="12173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3997779"/>
            <a:ext cx="10241968" cy="1918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1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11326</TotalTime>
  <Words>339</Words>
  <Application>Microsoft Macintosh PowerPoint</Application>
  <PresentationFormat>Widescreen</PresentationFormat>
  <Paragraphs>125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Century Gothic</vt:lpstr>
      <vt:lpstr>Mangal</vt:lpstr>
      <vt:lpstr>Wingdings 3</vt:lpstr>
      <vt:lpstr>Ion</vt:lpstr>
      <vt:lpstr> GitLab Overview</vt:lpstr>
      <vt:lpstr>About me…</vt:lpstr>
      <vt:lpstr>Topics covered…</vt:lpstr>
      <vt:lpstr>Topics Not Covered… </vt:lpstr>
      <vt:lpstr>Attendees…</vt:lpstr>
      <vt:lpstr>GitLab Vision</vt:lpstr>
      <vt:lpstr>About GitLab</vt:lpstr>
      <vt:lpstr>About GitLab</vt:lpstr>
      <vt:lpstr>GitLab Features</vt:lpstr>
      <vt:lpstr>GitLab vs Other DevOps Tools…</vt:lpstr>
      <vt:lpstr>GitLab Basics</vt:lpstr>
      <vt:lpstr>GitLab Documentation Features</vt:lpstr>
      <vt:lpstr>GitLab Plan Features</vt:lpstr>
      <vt:lpstr>Source Code Management </vt:lpstr>
      <vt:lpstr>GitLab – SCM Commands </vt:lpstr>
      <vt:lpstr>GitLab – SCM Commands </vt:lpstr>
      <vt:lpstr>Simple Workflow</vt:lpstr>
      <vt:lpstr>Git Flow Workflow</vt:lpstr>
      <vt:lpstr>Workflow based on Environments</vt:lpstr>
      <vt:lpstr>GitLab CI/CD</vt:lpstr>
      <vt:lpstr>GitLab CI/CD</vt:lpstr>
      <vt:lpstr>GitLab CI/CD</vt:lpstr>
      <vt:lpstr>GitLab CI/CD</vt:lpstr>
      <vt:lpstr>DevOps Continuum</vt:lpstr>
      <vt:lpstr>Overall Thoughts!</vt:lpstr>
      <vt:lpstr>Questions?</vt:lpstr>
      <vt:lpstr>Thank You !!!</vt:lpstr>
      <vt:lpstr>References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GitLab  from ideato monitoring</dc:title>
  <dc:creator>Dominic Savio</dc:creator>
  <cp:lastModifiedBy>Dominic Savio</cp:lastModifiedBy>
  <cp:revision>188</cp:revision>
  <dcterms:created xsi:type="dcterms:W3CDTF">2018-01-28T20:33:33Z</dcterms:created>
  <dcterms:modified xsi:type="dcterms:W3CDTF">2018-02-06T03:40:40Z</dcterms:modified>
</cp:coreProperties>
</file>

<file path=docProps/thumbnail.jpeg>
</file>